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not noise sensitive  </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not noise sensitive  </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2/4/2023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2/4/2023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2/4/2023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2/4/2023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mc:Choice xmlns:p14="http://schemas.microsoft.com/office/powerpoint/2010/main" xmlns:aink="http://schemas.microsoft.com/office/drawing/2016/ink"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233706" y="1800474"/>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456602" y="1941546"/>
            <a:ext cx="4426278" cy="2974908"/>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923068" y="1454285"/>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770324" y="1454285"/>
            <a:ext cx="1949569" cy="369332"/>
          </a:xfrm>
          <a:prstGeom prst="rect">
            <a:avLst/>
          </a:prstGeom>
          <a:noFill/>
        </p:spPr>
        <p:txBody>
          <a:bodyPr wrap="square" rtlCol="0">
            <a:spAutoFit/>
          </a:bodyPr>
          <a:lstStyle/>
          <a:p>
            <a:r>
              <a:rPr lang="en-US" dirty="0"/>
              <a:t>TNSE new features</a:t>
            </a:r>
            <a:endParaRPr lang="en-IL" dirty="0"/>
          </a:p>
        </p:txBody>
      </p:sp>
    </p:spTree>
    <p:extLst>
      <p:ext uri="{BB962C8B-B14F-4D97-AF65-F5344CB8AC3E}">
        <p14:creationId xmlns:p14="http://schemas.microsoft.com/office/powerpoint/2010/main" val="625708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and Supervised learning mixed model</a:t>
            </a:r>
          </a:p>
          <a:p>
            <a:r>
              <a:rPr lang="en-US" dirty="0"/>
              <a:t>Models errors &amp; accuracy  </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2596333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272</TotalTime>
  <Words>781</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Amasis MT Pro</vt:lpstr>
      <vt:lpstr>-apple-system</vt:lpstr>
      <vt:lpstr>Arial</vt:lpstr>
      <vt:lpstr>Calibri</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6</cp:revision>
  <dcterms:created xsi:type="dcterms:W3CDTF">2023-02-04T11:16:51Z</dcterms:created>
  <dcterms:modified xsi:type="dcterms:W3CDTF">2023-02-04T17:57:42Z</dcterms:modified>
</cp:coreProperties>
</file>